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1"/>
  </p:notesMasterIdLst>
  <p:sldIdLst>
    <p:sldId id="350" r:id="rId4"/>
    <p:sldId id="342" r:id="rId5"/>
    <p:sldId id="296" r:id="rId6"/>
    <p:sldId id="345" r:id="rId7"/>
    <p:sldId id="347" r:id="rId8"/>
    <p:sldId id="346" r:id="rId9"/>
    <p:sldId id="351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232" b="1">
                <a:solidFill>
                  <a:srgbClr val="D60093"/>
                </a:solidFill>
              </a:rPr>
              <a:t>1.</a:t>
            </a: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2</a:t>
            </a:r>
            <a:r>
              <a:rPr lang="zh-CN" altLang="en-US" sz="4232" b="1">
                <a:solidFill>
                  <a:srgbClr val="D60093"/>
                </a:solidFill>
              </a:rPr>
              <a:t>课时　乘法的初步认识</a:t>
            </a:r>
            <a:r>
              <a:rPr lang="en-US" altLang="zh-CN" sz="4232" b="1">
                <a:solidFill>
                  <a:srgbClr val="D60093"/>
                </a:solidFill>
              </a:rPr>
              <a:t>(2)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63707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一、数一数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MM2QXR04.eps" descr="id:2147487933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64644" y="1435713"/>
            <a:ext cx="4232634" cy="2141258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92150" y="1646971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横着看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加法算式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乘法算式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竖着看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加法算式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乘法算式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两个乘法算式中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乘数都是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2349495" y="1646971"/>
            <a:ext cx="38985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3862609" y="1632782"/>
            <a:ext cx="38985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2716202" y="2171584"/>
            <a:ext cx="1877437" cy="12176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5+5=10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320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5×2=10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2349495" y="3419764"/>
            <a:ext cx="38985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3907572" y="3389225"/>
            <a:ext cx="38985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2684260" y="3974916"/>
            <a:ext cx="2775119" cy="12176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2+2+2+2+2=10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2×5=10</a:t>
            </a: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5676759" y="5187820"/>
            <a:ext cx="38985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7189873" y="5173631"/>
            <a:ext cx="38985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2441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二、先按要求画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再写算式。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每组画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组。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32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加法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算式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:____________________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乘法算式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94417" y="2181989"/>
            <a:ext cx="4144484" cy="1758639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2669569" y="2128745"/>
            <a:ext cx="4456793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○○○○○○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○○○○○○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○○○○○○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876514" y="3940628"/>
            <a:ext cx="7080250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6+6+6=18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3=18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358814"/>
            <a:ext cx="645401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三、用加法算出下面算式的得数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4200" y="1042078"/>
            <a:ext cx="7685714" cy="2676190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2393038" y="1098632"/>
            <a:ext cx="459613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9         9        9        9        9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596409" y="1126909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45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480124" y="2066818"/>
            <a:ext cx="172354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12       12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591952" y="2066818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24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412990" y="3011108"/>
            <a:ext cx="367280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8        8         8        8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6551126" y="3004979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32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39857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四、想一想。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分别代表一个数。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4+3=3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6-2=2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×○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8118669" y="2221719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15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726</TotalTime>
  <Words>113</Words>
  <Application>Microsoft Office PowerPoint</Application>
  <PresentationFormat>宽屏</PresentationFormat>
  <Paragraphs>50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7</vt:i4>
      </vt:variant>
    </vt:vector>
  </HeadingPairs>
  <TitlesOfParts>
    <vt:vector size="24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2025-08-23T07:46:00Z</dcterms:modified>
</cp:coreProperties>
</file>